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2"/>
  </p:notesMasterIdLst>
  <p:sldIdLst>
    <p:sldId id="257" r:id="rId3"/>
    <p:sldId id="269" r:id="rId4"/>
    <p:sldId id="275" r:id="rId5"/>
    <p:sldId id="265" r:id="rId6"/>
    <p:sldId id="290" r:id="rId7"/>
    <p:sldId id="288" r:id="rId8"/>
    <p:sldId id="287" r:id="rId9"/>
    <p:sldId id="284" r:id="rId10"/>
    <p:sldId id="28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7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B1EB-2FFB-4AF7-8A45-9B4175B2492A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CACC8-C027-46BB-883D-EBB74D352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00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federation-sts.accenture.com/adfs/ls/?wa=wsignin1.0&amp;wtrealm=https://bspaceext.accenture.com/&amp;wctx=https://bspaceext.accenture.com/sites/brandspace/_layouts/Authenticate.aspx?Source=/sites/brandspace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40A9-8F57-49B2-9912-2DCEB0E0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0388-3D29-4905-B199-E13CA565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5E17-078B-4496-820E-600FDE7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D983-888F-4C9F-8146-2F0B9B65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3F9F-0894-4909-A006-A9132DA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3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B7B-9162-4917-8438-5CB7815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36F9-8471-42A0-BF61-91C01437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8ABF-0967-4AA7-90D1-FCFE9018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E328-A2FC-43A1-BF3F-02475CBD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C937-6E16-4A00-9C60-9C68C29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12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4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60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60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26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spcBef>
                <a:spcPts val="1200"/>
              </a:spcBef>
              <a:defRPr sz="2799" cap="none"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668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56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587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521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4BB0-D8B9-430A-801B-44622C68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9AF2-6EA8-40BA-A66E-0A51AE40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3F72-08F2-40DA-8A3F-81F8B8DD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FBD-B2E8-463C-9DFF-5295819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74DC-005C-4E55-AA81-99ABFAC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668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9104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104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4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927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19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325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73598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5405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2822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c_Divider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5453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43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9928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365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16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55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4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hon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929407" y="1343757"/>
            <a:ext cx="2268886" cy="4013071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11.15 x 6.3CM</a:t>
            </a:r>
            <a:br>
              <a:rPr lang="en-AU" dirty="0"/>
            </a:br>
            <a:r>
              <a:rPr lang="en-AU" dirty="0"/>
              <a:t>OR 4.39” X 2.48”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hone6s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8237" r="37277" b="14015"/>
          <a:stretch/>
        </p:blipFill>
        <p:spPr bwMode="auto">
          <a:xfrm>
            <a:off x="6239726" y="1"/>
            <a:ext cx="3635207" cy="62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98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83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03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48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7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26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50899"/>
            <a:ext cx="2012411" cy="297744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970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a_iPadH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402316" y="1438985"/>
            <a:ext cx="5312075" cy="3977079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11.05 x 14.75CM</a:t>
            </a:r>
            <a:br>
              <a:rPr lang="en-AU" dirty="0"/>
            </a:br>
            <a:r>
              <a:rPr lang="en-AU" dirty="0"/>
              <a:t>OR 4.35” X 5.81”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PadAir2_H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16072"/>
          <a:stretch/>
        </p:blipFill>
        <p:spPr bwMode="auto">
          <a:xfrm>
            <a:off x="4281572" y="0"/>
            <a:ext cx="7910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60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1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659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12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87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7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b_iPadV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346210" y="1073798"/>
            <a:ext cx="3439343" cy="455294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12.65 x 9.55CM</a:t>
            </a:r>
            <a:br>
              <a:rPr lang="en-AU" dirty="0"/>
            </a:br>
            <a:r>
              <a:rPr lang="en-AU" dirty="0"/>
              <a:t>OR 4.98” X 3.76”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4" name="Picture 3" descr="\\Dloaudata01\dlohq\StudioJobs\Clients\Presentations\Accenture\Ellen C Marks - 15-4605 - Accenture Interactive template design Ph 1\Working Files\Final Images\Versions\Other Images\iPadAir2_V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-1131" r="29854" b="1131"/>
          <a:stretch/>
        </p:blipFill>
        <p:spPr bwMode="auto">
          <a:xfrm>
            <a:off x="5950687" y="346549"/>
            <a:ext cx="4211695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4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4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5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APink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7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White_SBlue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5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056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1224BE-E306-4264-A30A-5C39AFF910A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12/04/2018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50468" y="6557911"/>
            <a:ext cx="59218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48863C-03EC-450E-88A4-6CFEFCFC291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79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5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36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c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004016" y="932265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INSERT 10.15 x 16.95CM</a:t>
            </a:r>
            <a:br>
              <a:rPr lang="en-AU" dirty="0"/>
            </a:br>
            <a:r>
              <a:rPr lang="en-AU" dirty="0"/>
              <a:t>OR 4” X 6.67”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13" name="Picture 2" descr="\\Dloaudata01\dlohq\StudioJobs\Clients\Presentations\Accenture\Ellen C Marks - 15-4605 - Accenture Interactive template design Ph 1\Working Files\Final Images\Versions\Other Images\iMac_high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10137"/>
          <a:stretch/>
        </p:blipFill>
        <p:spPr bwMode="auto">
          <a:xfrm>
            <a:off x="4281572" y="482885"/>
            <a:ext cx="7910429" cy="58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QUOTE </a:t>
            </a:r>
            <a:br>
              <a:rPr lang="en-US" dirty="0"/>
            </a:br>
            <a:r>
              <a:rPr lang="en-US" dirty="0"/>
              <a:t>at 28pt min 36pt MAX 3 LINES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>
                    <a:alpha val="50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031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15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5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APink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43034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White_SBlue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66796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41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Quot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1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YOUR QUOTE at 40pt </a:t>
            </a:r>
            <a:br>
              <a:rPr lang="en-US" dirty="0"/>
            </a:br>
            <a:r>
              <a:rPr lang="en-US" dirty="0"/>
              <a:t>min 36pt MAX 3 LINES AS SE ENI 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5748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22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26411" y="3325224"/>
            <a:ext cx="8139179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6411" y="4116313"/>
            <a:ext cx="8139179" cy="304628"/>
          </a:xfrm>
        </p:spPr>
        <p:txBody>
          <a:bodyPr>
            <a:spAutoFit/>
          </a:bodyPr>
          <a:lstStyle>
            <a:lvl1pPr algn="ctr">
              <a:defRPr sz="1800" b="1" cap="all" baseline="0">
                <a:solidFill>
                  <a:sysClr val="windowText" lastClr="000000">
                    <a:alpha val="35000"/>
                  </a:sys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016355" y="2148492"/>
            <a:ext cx="882344" cy="881796"/>
            <a:chOff x="4014786" y="2148990"/>
            <a:chExt cx="881999" cy="882000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014786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2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3" name="Picture 7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129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2924039" y="2148492"/>
            <a:ext cx="882344" cy="881796"/>
            <a:chOff x="2922897" y="2148990"/>
            <a:chExt cx="881999" cy="882000"/>
          </a:xfrm>
        </p:grpSpPr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922897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 userDrawn="1"/>
          </p:nvPicPr>
          <p:blipFill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40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5108671" y="2148492"/>
            <a:ext cx="882344" cy="881796"/>
            <a:chOff x="5106675" y="2148990"/>
            <a:chExt cx="881999" cy="882000"/>
          </a:xfrm>
        </p:grpSpPr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106675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5" name="Picture 124"/>
            <p:cNvPicPr>
              <a:picLocks noChangeAspect="1" noChangeArrowheads="1"/>
            </p:cNvPicPr>
            <p:nvPr userDrawn="1"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87" y="2334334"/>
              <a:ext cx="516375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6200986" y="2148492"/>
            <a:ext cx="882344" cy="881796"/>
            <a:chOff x="6198564" y="2148990"/>
            <a:chExt cx="881999" cy="882000"/>
          </a:xfrm>
        </p:grpSpPr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198564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 userDrawn="1"/>
          </p:nvPicPr>
          <p:blipFill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907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7293302" y="2148492"/>
            <a:ext cx="882344" cy="881796"/>
            <a:chOff x="7290453" y="2148990"/>
            <a:chExt cx="881999" cy="882000"/>
          </a:xfrm>
        </p:grpSpPr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29045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7" name="Picture 126"/>
            <p:cNvPicPr>
              <a:picLocks noChangeAspect="1" noChangeArrowheads="1"/>
            </p:cNvPicPr>
            <p:nvPr userDrawn="1"/>
          </p:nvPicPr>
          <p:blipFill>
            <a:blip r:embed="rId6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79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8385619" y="2148492"/>
            <a:ext cx="882344" cy="881796"/>
            <a:chOff x="8382343" y="2148990"/>
            <a:chExt cx="881999" cy="882000"/>
          </a:xfrm>
        </p:grpSpPr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8382343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>
                  <a:alpha val="35000"/>
                </a:schemeClr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bg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 userDrawn="1"/>
          </p:nvPicPr>
          <p:blipFill>
            <a:blip r:embed="rId7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836" y="2334334"/>
              <a:ext cx="511313" cy="51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9" name="Text Placeholder 2"/>
          <p:cNvSpPr txBox="1">
            <a:spLocks/>
          </p:cNvSpPr>
          <p:nvPr userDrawn="1"/>
        </p:nvSpPr>
        <p:spPr>
          <a:xfrm>
            <a:off x="290963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MASTER TEMPLATE</a:t>
            </a:r>
          </a:p>
        </p:txBody>
      </p:sp>
      <p:sp>
        <p:nvSpPr>
          <p:cNvPr id="130" name="Text Placeholder 2"/>
          <p:cNvSpPr txBox="1">
            <a:spLocks/>
          </p:cNvSpPr>
          <p:nvPr userDrawn="1"/>
        </p:nvSpPr>
        <p:spPr>
          <a:xfrm>
            <a:off x="5094264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ICON LIBRARY</a:t>
            </a:r>
          </a:p>
        </p:txBody>
      </p:sp>
      <p:sp>
        <p:nvSpPr>
          <p:cNvPr id="131" name="Text Placeholder 2"/>
          <p:cNvSpPr txBox="1">
            <a:spLocks/>
          </p:cNvSpPr>
          <p:nvPr userDrawn="1"/>
        </p:nvSpPr>
        <p:spPr>
          <a:xfrm>
            <a:off x="6186579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IMAGE LIBRARY</a:t>
            </a:r>
          </a:p>
        </p:txBody>
      </p:sp>
      <p:sp>
        <p:nvSpPr>
          <p:cNvPr id="132" name="Text Placeholder 2"/>
          <p:cNvSpPr txBox="1">
            <a:spLocks/>
          </p:cNvSpPr>
          <p:nvPr userDrawn="1"/>
        </p:nvSpPr>
        <p:spPr>
          <a:xfrm>
            <a:off x="7278895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CREDENTIAL LIBRARY</a:t>
            </a:r>
          </a:p>
        </p:txBody>
      </p:sp>
      <p:sp>
        <p:nvSpPr>
          <p:cNvPr id="133" name="Text Placeholder 2"/>
          <p:cNvSpPr txBox="1">
            <a:spLocks/>
          </p:cNvSpPr>
          <p:nvPr userDrawn="1"/>
        </p:nvSpPr>
        <p:spPr>
          <a:xfrm>
            <a:off x="8371212" y="1738224"/>
            <a:ext cx="911156" cy="33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b="0" cap="none" dirty="0">
                <a:solidFill>
                  <a:schemeClr val="tx1">
                    <a:alpha val="35000"/>
                  </a:schemeClr>
                </a:solidFill>
              </a:rPr>
              <a:t>STYLE GUIDE</a:t>
            </a:r>
          </a:p>
        </p:txBody>
      </p:sp>
      <p:pic>
        <p:nvPicPr>
          <p:cNvPr id="28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402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ndar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6540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/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8478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tailedCredential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>
                <a:solidFill>
                  <a:srgbClr val="FFFFFF">
                    <a:alpha val="50000"/>
                  </a:srgbClr>
                </a:solidFill>
              </a:rPr>
              <a:t>Copyright © 2016  Accenture. All rights reserved. Accenture Confidential Information    |</a:t>
            </a:r>
            <a:endParaRPr lang="en-AU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60141" y="6333965"/>
            <a:ext cx="1927479" cy="331611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67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8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880-920E-4AC2-B9DF-B356429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ACFC7-A2CC-4F82-B35C-C9966661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A4F7-6017-4448-9E0F-F4F2B8F4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87C-98B6-4B76-A3DF-E91D781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617D-8938-4962-A07D-EFFC2146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34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139802"/>
            <a:ext cx="7562953" cy="387708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3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" y="0"/>
            <a:ext cx="1219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7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1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121934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f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1"/>
            <a:ext cx="1219348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14527" y="2165078"/>
            <a:ext cx="7562953" cy="1514261"/>
          </a:xfrm>
          <a:prstGeom prst="rect">
            <a:avLst/>
          </a:prstGeom>
        </p:spPr>
        <p:txBody>
          <a:bodyPr lIns="0" tIns="0" anchor="b" anchorCtr="0">
            <a:spAutoFit/>
          </a:bodyPr>
          <a:lstStyle>
            <a:lvl1pPr algn="ctr">
              <a:lnSpc>
                <a:spcPct val="90000"/>
              </a:lnSpc>
              <a:defRPr sz="5399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54pt MIN 48PT</a:t>
            </a:r>
            <a:br>
              <a:rPr lang="en-US" dirty="0"/>
            </a:br>
            <a:r>
              <a:rPr lang="en-US" dirty="0"/>
              <a:t>maximum 2 lines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14527" y="4094092"/>
            <a:ext cx="7562953" cy="473848"/>
          </a:xfrm>
        </p:spPr>
        <p:txBody>
          <a:bodyPr>
            <a:spAutoFit/>
          </a:bodyPr>
          <a:lstStyle>
            <a:lvl1pPr algn="ctr">
              <a:defRPr sz="2799" cap="all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SUB-TITLE 28PT MINIMUM 24PT</a:t>
            </a:r>
          </a:p>
        </p:txBody>
      </p:sp>
      <p:pic>
        <p:nvPicPr>
          <p:cNvPr id="9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3" y="6044912"/>
            <a:ext cx="3470043" cy="6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" y="6231287"/>
            <a:ext cx="3639209" cy="1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011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4459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801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087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1" spcCol="179984" anchor="ctr">
            <a:noAutofit/>
          </a:bodyPr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702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hlinkClick r:id="rId2"/>
          </p:cNvPr>
          <p:cNvSpPr/>
          <p:nvPr userDrawn="1"/>
        </p:nvSpPr>
        <p:spPr>
          <a:xfrm>
            <a:off x="11616531" y="2"/>
            <a:ext cx="575471" cy="575114"/>
          </a:xfrm>
          <a:prstGeom prst="rect">
            <a:avLst/>
          </a:prstGeom>
          <a:solidFill>
            <a:srgbClr val="FFB500">
              <a:alpha val="0"/>
            </a:srgb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1" tIns="45706" rIns="91411" bIns="45706"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7" y="1269500"/>
            <a:ext cx="9514602" cy="4319000"/>
          </a:xfrm>
        </p:spPr>
        <p:txBody>
          <a:bodyPr numCol="2" spcCol="287976" anchor="ctr"/>
          <a:lstStyle>
            <a:lvl1pPr marL="359928" indent="-359928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█"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9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OTHER ITEM AT </a:t>
            </a:r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50% TRANSP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43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ADC-DD48-4A7A-AA6F-1491AB63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B648-AD16-4333-9C86-6AE5EE22A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5EF8-6602-4E4C-9FBC-D184F351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981F-B515-4100-95F9-F5ED3EF9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9156-9F9A-41FD-8095-3FBB20E9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99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92766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93942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651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07325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7248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Column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9527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 marL="215957" indent="0">
              <a:lnSpc>
                <a:spcPct val="11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89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93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046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3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21F3-09F2-464A-B349-62242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27C-8188-4021-A734-95649DEE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F4BB-FC5C-4008-9199-D37DD894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EEDC-0F93-4957-BC2A-BEEEEB1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AA5-AA5B-4F78-A0E7-B3A67C72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B40-2217-4C70-947C-559C5802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09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91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010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I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7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548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861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6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484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456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24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C97-C51B-42E6-8B48-3446574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B3574-0CBE-4A76-A8D6-9D654101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D062-A843-482A-95DA-979CF710E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A535D-5056-456E-82C2-0F634069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8BF9-4BAB-4EF4-9D01-E544D9FBA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E666F-BDFD-4DD8-827E-A447558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4C43A-2647-44F4-9509-4C11713A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450F-CA76-427D-892C-B854FC0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330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44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72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3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79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57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16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_SBlue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131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77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29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/>
            </a:lvl1pPr>
            <a:lvl2pPr>
              <a:lnSpc>
                <a:spcPct val="110000"/>
              </a:lnSpc>
              <a:spcBef>
                <a:spcPts val="1200"/>
              </a:spcBef>
              <a:defRPr sz="2000"/>
            </a:lvl2pPr>
            <a:lvl3pPr>
              <a:lnSpc>
                <a:spcPct val="110000"/>
              </a:lnSpc>
              <a:spcBef>
                <a:spcPts val="1200"/>
              </a:spcBef>
              <a:defRPr sz="2000"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158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AC3-5E56-4377-A2A8-F56850A5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4E42-E26D-44DE-9EFD-DECEC2D9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4B4E1-8875-4F58-8FB8-662EC435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5EBC-C36F-4AE5-B496-0B949B2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8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119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68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4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45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6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82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1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5"/>
            <a:ext cx="5589383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12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173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F236-0400-4A43-B324-A550E512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C9E28-C68F-44AA-81DE-D162FD43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479D-F917-4FF4-9446-3C7781F8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770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15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8"/>
            <a:ext cx="5589383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31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6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870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3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72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2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/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20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APink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05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42A-0FA7-497C-94B6-3018B28F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D50-292B-45BD-88ED-44432B9C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8E39-8BA9-4D9D-98FE-D2D98FC6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A5BD-4A91-4581-A6AD-3EDB9796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30A3-7AA5-4B9B-98FC-C918F181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26C3F-8D9D-48EF-B12F-7FA851BE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25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SBlueS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2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76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8"/>
            <a:ext cx="11474881" cy="36924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40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154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18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73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8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96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4C8-A449-4F91-8BF9-184B6E4E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042A6-1866-4A09-8BDC-F92BF7BC7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1F2CE-ED57-4722-BB39-704D9870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8E96-48F9-4460-A947-14CF7F89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74A6-C2A1-468E-853D-FE3A5A71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28ED1-F0CC-4A8D-AFBA-E138F29E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9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4466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269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253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318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629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1"/>
          </p:nvPr>
        </p:nvSpPr>
        <p:spPr>
          <a:xfrm>
            <a:off x="7495798" y="6537399"/>
            <a:ext cx="4141956" cy="161962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00"/>
            <a:ext cx="216084" cy="161888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tx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7519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S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4159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A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187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Statement_C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056435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5075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Statements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55741" y="6334007"/>
            <a:ext cx="1928219" cy="331528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0725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225202" y="2664123"/>
            <a:ext cx="3619414" cy="2166698"/>
          </a:xfrm>
        </p:spPr>
        <p:txBody>
          <a:bodyPr/>
          <a:lstStyle>
            <a:lvl1pPr marL="0" indent="0" algn="ctr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lang="en-US" sz="3199" kern="1200" cap="non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sz="3199" dirty="0"/>
              <a:t>Insert statement text max 4 lines at 32pt minimum 30pt. As </a:t>
            </a:r>
            <a:r>
              <a:rPr lang="en-US" sz="3199" dirty="0" err="1"/>
              <a:t>dolestot</a:t>
            </a:r>
            <a:r>
              <a:rPr lang="en-US" sz="3199" dirty="0"/>
              <a:t> </a:t>
            </a:r>
            <a:r>
              <a:rPr lang="en-US" sz="3199" dirty="0" err="1"/>
              <a:t>raerum</a:t>
            </a:r>
            <a:r>
              <a:rPr lang="en-US" sz="31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4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Relationship Id="rId138" Type="http://schemas.openxmlformats.org/officeDocument/2006/relationships/theme" Target="../theme/theme2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26" Type="http://schemas.openxmlformats.org/officeDocument/2006/relationships/slideLayout" Target="../slideLayouts/slideLayout140.xml"/><Relationship Id="rId134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16" Type="http://schemas.openxmlformats.org/officeDocument/2006/relationships/slideLayout" Target="../slideLayouts/slideLayout130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137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130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136" Type="http://schemas.openxmlformats.org/officeDocument/2006/relationships/slideLayout" Target="../slideLayouts/slideLayout150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CB52F-A55F-455F-9D31-20F306F9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DA7A-D9F2-4544-9C9B-9F7D1A68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1FB5-9E59-458E-9D49-7245DF5CA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56F0-49FD-4981-9B18-51DF312EA327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5E58-B93D-4A32-8446-90ED21810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4E7E-5971-416E-A170-395F53BC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7402-0029-4E9E-8842-38287400492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8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948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00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5798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11881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li.angular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5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8"/>
          <p:cNvSpPr txBox="1">
            <a:spLocks/>
          </p:cNvSpPr>
          <p:nvPr/>
        </p:nvSpPr>
        <p:spPr>
          <a:xfrm>
            <a:off x="359309" y="2797395"/>
            <a:ext cx="5176518" cy="39382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l" defTabSz="914217"/>
            <a:r>
              <a:rPr lang="en-US" sz="3199" dirty="0">
                <a:solidFill>
                  <a:srgbClr val="FFFFFF"/>
                </a:solidFill>
              </a:rPr>
              <a:t>Angular </a:t>
            </a:r>
            <a:r>
              <a:rPr lang="en-US" sz="3199" dirty="0" err="1">
                <a:solidFill>
                  <a:srgbClr val="FFFFFF"/>
                </a:solidFill>
              </a:rPr>
              <a:t>trainning</a:t>
            </a:r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309" y="3324196"/>
            <a:ext cx="3634535" cy="26273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Requisitos</a:t>
            </a:r>
            <a:r>
              <a:rPr lang="en-US" sz="2200" dirty="0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latin typeface="Arial" charset="0"/>
                <a:cs typeface="Gotham Light" pitchFamily="2" charset="0"/>
              </a:rPr>
              <a:t>Estrutural</a:t>
            </a:r>
            <a:endParaRPr lang="en-US" sz="2200" dirty="0">
              <a:solidFill>
                <a:srgbClr val="FFFFFF"/>
              </a:solidFill>
              <a:latin typeface="Arial" charset="0"/>
              <a:cs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87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Ellen C Marks - 15-4605 - Accenture Interactive template design Ph 1\Working Files\Final Images\AI Image Library\Backgrounds\Experiential\Central_Layout\T2_G-477011015_hig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12185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739" y="3050695"/>
            <a:ext cx="11474082" cy="756617"/>
          </a:xfrm>
        </p:spPr>
        <p:txBody>
          <a:bodyPr/>
          <a:lstStyle/>
          <a:p>
            <a:r>
              <a:rPr lang="en-US" dirty="0"/>
              <a:t>Angular cli</a:t>
            </a:r>
          </a:p>
        </p:txBody>
      </p:sp>
    </p:spTree>
    <p:extLst>
      <p:ext uri="{BB962C8B-B14F-4D97-AF65-F5344CB8AC3E}">
        <p14:creationId xmlns:p14="http://schemas.microsoft.com/office/powerpoint/2010/main" val="1595374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 que é o angular cli?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rotinas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próprio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Angular CLI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rápida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fácil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rápido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 Podemos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Build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https://cli.angular.io/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0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>
                <a:solidFill>
                  <a:srgbClr val="FFFFFF"/>
                </a:solidFill>
              </a:rPr>
              <a:t>instalação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Prompt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install –g @angular/cli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commando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permitirá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sucesso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–v .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ED558C-4D95-4CAF-8034-C1DF0829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94" y="3773152"/>
            <a:ext cx="4035640" cy="29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308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PRINCIPAIS COMANDOS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9BA590-C489-4386-81C0-88E59AC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511" y="163955"/>
            <a:ext cx="1324490" cy="132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7822A-6505-42D3-96B9-D5D5D2C0AA27}"/>
              </a:ext>
            </a:extLst>
          </p:cNvPr>
          <p:cNvSpPr txBox="1"/>
          <p:nvPr/>
        </p:nvSpPr>
        <p:spPr>
          <a:xfrm>
            <a:off x="691978" y="1488445"/>
            <a:ext cx="1098103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Angular CLI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new my-app-name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novo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generate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pipes.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serve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testarmos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help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possíveis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834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8C9E18-5647-48D7-A7B7-3040E493A4D3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Utilizando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angular cli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F64A2-F4ED-49AF-8C2A-75D000106120}"/>
              </a:ext>
            </a:extLst>
          </p:cNvPr>
          <p:cNvGrpSpPr/>
          <p:nvPr/>
        </p:nvGrpSpPr>
        <p:grpSpPr>
          <a:xfrm>
            <a:off x="10423468" y="364535"/>
            <a:ext cx="1402533" cy="861774"/>
            <a:chOff x="10192810" y="246341"/>
            <a:chExt cx="1402533" cy="861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319D-3A6B-48D0-9BFE-D8BF3306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10" y="318010"/>
              <a:ext cx="779991" cy="7799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0B19F-7343-4329-8BEA-F945BEA3F368}"/>
                </a:ext>
              </a:extLst>
            </p:cNvPr>
            <p:cNvSpPr txBox="1"/>
            <p:nvPr/>
          </p:nvSpPr>
          <p:spPr>
            <a:xfrm>
              <a:off x="10972801" y="246341"/>
              <a:ext cx="6225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</a:rPr>
                <a:t>15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</a:rPr>
                <a:t>MIN</a:t>
              </a:r>
              <a:endParaRPr lang="pt-BR" dirty="0">
                <a:solidFill>
                  <a:srgbClr val="FFC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ABCE2A-3C84-4DC0-8CAC-3308F20A47CC}"/>
              </a:ext>
            </a:extLst>
          </p:cNvPr>
          <p:cNvSpPr txBox="1"/>
          <p:nvPr/>
        </p:nvSpPr>
        <p:spPr>
          <a:xfrm>
            <a:off x="691978" y="1488445"/>
            <a:ext cx="10981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treiná-los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meu-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pasta com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necessário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pasta.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seguida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start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acessar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teste local.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funcionando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686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E420F-271A-4F9A-BE45-9853FB0DEAF5}"/>
              </a:ext>
            </a:extLst>
          </p:cNvPr>
          <p:cNvSpPr txBox="1">
            <a:spLocks/>
          </p:cNvSpPr>
          <p:nvPr/>
        </p:nvSpPr>
        <p:spPr>
          <a:xfrm>
            <a:off x="355602" y="554400"/>
            <a:ext cx="11470399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4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8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32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771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RESULTADO ESPERADO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94326-3DA9-4815-AC92-7177A6DC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11" y="1851284"/>
            <a:ext cx="7810179" cy="44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bprefabricados.eng.br/wp-content/uploads/2015/06/Teatro-JK-CAPA.jpg">
            <a:extLst>
              <a:ext uri="{FF2B5EF4-FFF2-40B4-BE49-F238E27FC236}">
                <a16:creationId xmlns:a16="http://schemas.microsoft.com/office/drawing/2014/main" id="{6C6417A7-EE4F-40AB-A803-F4B5B3A94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00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B8CC2-D832-4FDA-83BC-353F54710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santander logo">
            <a:extLst>
              <a:ext uri="{FF2B5EF4-FFF2-40B4-BE49-F238E27FC236}">
                <a16:creationId xmlns:a16="http://schemas.microsoft.com/office/drawing/2014/main" id="{11841CDF-1114-4C3B-8617-BDC938C2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76" y="5861786"/>
            <a:ext cx="2632696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DBD54DC-BCB0-48AE-9AFC-1B7DDE30F259}"/>
              </a:ext>
            </a:extLst>
          </p:cNvPr>
          <p:cNvSpPr txBox="1">
            <a:spLocks/>
          </p:cNvSpPr>
          <p:nvPr/>
        </p:nvSpPr>
        <p:spPr>
          <a:xfrm>
            <a:off x="4762" y="2768447"/>
            <a:ext cx="12187238" cy="1321106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500" kern="1200" cap="all" dirty="0" smtClean="0">
                <a:solidFill>
                  <a:schemeClr val="bg1"/>
                </a:solidFill>
                <a:latin typeface="Gotham Bold"/>
                <a:ea typeface="+mj-ea"/>
                <a:cs typeface="Gotham Bold"/>
              </a:defRPr>
            </a:lvl1pPr>
          </a:lstStyle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/>
              </a:rPr>
              <a:t>Bootcamp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  <a:p>
            <a:pPr algn="ctr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GB" sz="3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/>
              </a:rPr>
              <a:t>SANTANDER</a:t>
            </a:r>
            <a:endParaRPr lang="en-GB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C78AABF-4852-4332-9AC0-93CCFD9F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2" y="5613614"/>
            <a:ext cx="3454400" cy="9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234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Custom 7">
      <a:dk1>
        <a:srgbClr val="000000"/>
      </a:dk1>
      <a:lt1>
        <a:srgbClr val="FFFFFF"/>
      </a:lt1>
      <a:dk2>
        <a:srgbClr val="AA1133"/>
      </a:dk2>
      <a:lt2>
        <a:srgbClr val="778888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prstDash val="sysDot"/>
          <a:headEnd type="none" w="med" len="med"/>
          <a:tailEnd type="oval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5659</TotalTime>
  <Words>385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Gotham Light</vt:lpstr>
      <vt:lpstr>Gotham Medium</vt:lpstr>
      <vt:lpstr>Roboto</vt:lpstr>
      <vt:lpstr>Roboto Black</vt:lpstr>
      <vt:lpstr>Roboto Light</vt:lpstr>
      <vt:lpstr>Office Theme</vt:lpstr>
      <vt:lpstr>AI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Gomes</dc:creator>
  <cp:lastModifiedBy>Specie, Suellyn</cp:lastModifiedBy>
  <cp:revision>139</cp:revision>
  <dcterms:created xsi:type="dcterms:W3CDTF">2018-03-08T20:56:03Z</dcterms:created>
  <dcterms:modified xsi:type="dcterms:W3CDTF">2018-04-12T21:11:49Z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Ref">
    <vt:lpwstr>https://api.informationprotection.azure.com/api/cf36141c-ddd7-45a7-b073-111f66d0b30c</vt:lpwstr>
  </property>
  <property fmtid="{D5CDD505-2E9C-101B-9397-08002B2CF9AE}" pid="5" name="MSIP_Label_236020b0-6d69-48c1-9bb5-c586c1062b70_Owner">
    <vt:lpwstr>andre.gomes@avanade.com</vt:lpwstr>
  </property>
  <property fmtid="{D5CDD505-2E9C-101B-9397-08002B2CF9AE}" pid="6" name="MSIP_Label_236020b0-6d69-48c1-9bb5-c586c1062b70_SetDate">
    <vt:lpwstr>2018-03-08T17:57:31.5806800-03:00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Ref">
    <vt:lpwstr>https://api.informationprotection.azure.com/api/cf36141c-ddd7-45a7-b073-111f66d0b30c</vt:lpwstr>
  </property>
  <property fmtid="{D5CDD505-2E9C-101B-9397-08002B2CF9AE}" pid="13" name="MSIP_Label_5fae8262-b78e-4366-8929-a5d6aac95320_Owner">
    <vt:lpwstr>andre.gomes@avanade.com</vt:lpwstr>
  </property>
  <property fmtid="{D5CDD505-2E9C-101B-9397-08002B2CF9AE}" pid="14" name="MSIP_Label_5fae8262-b78e-4366-8929-a5d6aac95320_SetDate">
    <vt:lpwstr>2018-03-08T17:57:31.5821840-03:00</vt:lpwstr>
  </property>
  <property fmtid="{D5CDD505-2E9C-101B-9397-08002B2CF9AE}" pid="15" name="MSIP_Label_5fae8262-b78e-4366-8929-a5d6aac95320_Name">
    <vt:lpwstr>Everyone Has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Extended_MSFT_Method">
    <vt:lpwstr>Automatic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Sensitivity">
    <vt:lpwstr>Confidential Everyone Has Full Control</vt:lpwstr>
  </property>
</Properties>
</file>